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30"/>
  </p:notesMasterIdLst>
  <p:handoutMasterIdLst>
    <p:handoutMasterId r:id="rId31"/>
  </p:handoutMasterIdLst>
  <p:sldIdLst>
    <p:sldId id="378" r:id="rId2"/>
    <p:sldId id="380" r:id="rId3"/>
    <p:sldId id="420" r:id="rId4"/>
    <p:sldId id="381" r:id="rId5"/>
    <p:sldId id="424" r:id="rId6"/>
    <p:sldId id="417" r:id="rId7"/>
    <p:sldId id="425" r:id="rId8"/>
    <p:sldId id="426" r:id="rId9"/>
    <p:sldId id="427" r:id="rId10"/>
    <p:sldId id="428" r:id="rId11"/>
    <p:sldId id="429" r:id="rId12"/>
    <p:sldId id="430" r:id="rId13"/>
    <p:sldId id="416" r:id="rId14"/>
    <p:sldId id="431" r:id="rId15"/>
    <p:sldId id="446" r:id="rId16"/>
    <p:sldId id="483" r:id="rId17"/>
    <p:sldId id="482" r:id="rId18"/>
    <p:sldId id="445" r:id="rId19"/>
    <p:sldId id="480" r:id="rId20"/>
    <p:sldId id="481" r:id="rId21"/>
    <p:sldId id="449" r:id="rId22"/>
    <p:sldId id="450" r:id="rId23"/>
    <p:sldId id="477" r:id="rId24"/>
    <p:sldId id="396" r:id="rId25"/>
    <p:sldId id="421" r:id="rId26"/>
    <p:sldId id="422" r:id="rId27"/>
    <p:sldId id="423" r:id="rId28"/>
    <p:sldId id="411" r:id="rId29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25"/>
            <p14:sldId id="426"/>
            <p14:sldId id="427"/>
            <p14:sldId id="428"/>
            <p14:sldId id="429"/>
            <p14:sldId id="430"/>
            <p14:sldId id="416"/>
            <p14:sldId id="431"/>
            <p14:sldId id="446"/>
            <p14:sldId id="483"/>
            <p14:sldId id="482"/>
            <p14:sldId id="445"/>
            <p14:sldId id="480"/>
            <p14:sldId id="481"/>
            <p14:sldId id="449"/>
            <p14:sldId id="450"/>
            <p14:sldId id="477"/>
            <p14:sldId id="396"/>
            <p14:sldId id="421"/>
            <p14:sldId id="422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8" autoAdjust="0"/>
    <p:restoredTop sz="93891" autoAdjust="0"/>
  </p:normalViewPr>
  <p:slideViewPr>
    <p:cSldViewPr snapToGrid="0" snapToObjects="1">
      <p:cViewPr varScale="1">
        <p:scale>
          <a:sx n="68" d="100"/>
          <a:sy n="68" d="100"/>
        </p:scale>
        <p:origin x="480" y="5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6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84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45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6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19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8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03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80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6" y="1318437"/>
            <a:ext cx="5371816" cy="4132635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681869" y="1535899"/>
            <a:ext cx="350875" cy="369332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40392" y="1535899"/>
            <a:ext cx="12048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pc="300" dirty="0"/>
              <a:t>Pro: </a:t>
            </a:r>
            <a:r>
              <a:rPr lang="en-US" b="1" spc="300" dirty="0"/>
              <a:t>required computing power  is low 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r>
              <a:rPr lang="de-DE" b="1" spc="300" dirty="0"/>
              <a:t>Contra: </a:t>
            </a:r>
            <a:r>
              <a:rPr lang="en-US" b="1" spc="300" dirty="0"/>
              <a:t>algorithm oscillates around MPP with fix step </a:t>
            </a:r>
          </a:p>
          <a:p>
            <a:r>
              <a:rPr lang="de-DE" b="1" spc="300" dirty="0"/>
              <a:t>	   </a:t>
            </a:r>
            <a:r>
              <a:rPr lang="en-US" b="1" spc="300" dirty="0"/>
              <a:t>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spc="300" dirty="0"/>
          </a:p>
          <a:p>
            <a:r>
              <a:rPr lang="de-DE" spc="300" dirty="0"/>
              <a:t>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012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88856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8968"/>
          <a:stretch>
            <a:fillRect/>
          </a:stretch>
        </p:blipFill>
        <p:spPr/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93790" y="5308268"/>
            <a:ext cx="5627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PV panel characteristic []</a:t>
            </a:r>
          </a:p>
          <a:p>
            <a:pPr algn="ctr"/>
            <a:r>
              <a:rPr lang="en-US" spc="300" dirty="0"/>
              <a:t>http://www.alternative-energy-tutorials.com/energy-articles/solar-cell-i-v-characteristic.html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437810"/>
            <a:ext cx="6113456" cy="39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evaluation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evaluation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3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3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3263220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40" y="4316313"/>
            <a:ext cx="772998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7726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6663932"/>
                  </p:ext>
                </p:extLst>
              </p:nvPr>
            </p:nvGraphicFramePr>
            <p:xfrm>
              <a:off x="457200" y="1489731"/>
              <a:ext cx="5757336" cy="297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 of the converter</a:t>
                          </a:r>
                          <a:endParaRPr lang="en-US" sz="16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of the converter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6663932"/>
                  </p:ext>
                </p:extLst>
              </p:nvPr>
            </p:nvGraphicFramePr>
            <p:xfrm>
              <a:off x="457200" y="1489731"/>
              <a:ext cx="5757336" cy="297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 of the converter</a:t>
                          </a:r>
                          <a:endParaRPr lang="en-US" sz="16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103279" r="-99789" b="-6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206667" r="-99789" b="-52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301639" r="-99789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of the converter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491935" r="-99789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582540" r="-99789" b="-1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693548" r="-99789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498453"/>
                  </p:ext>
                </p:extLst>
              </p:nvPr>
            </p:nvGraphicFramePr>
            <p:xfrm>
              <a:off x="6318382" y="1489735"/>
              <a:ext cx="5731008" cy="2975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3597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44830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44830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498453"/>
                  </p:ext>
                </p:extLst>
              </p:nvPr>
            </p:nvGraphicFramePr>
            <p:xfrm>
              <a:off x="6318382" y="1489735"/>
              <a:ext cx="5731008" cy="2975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105000" r="-100637" b="-6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205000" r="-100637" b="-5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3597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310169" r="-100637" b="-4457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70259E2-B953-4809-947B-5339D245E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56" y="1261875"/>
            <a:ext cx="7843485" cy="38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783</Words>
  <Application>Microsoft Office PowerPoint</Application>
  <PresentationFormat>Breitbild</PresentationFormat>
  <Paragraphs>226</Paragraphs>
  <Slides>28</Slides>
  <Notes>15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Montserrat Medium</vt:lpstr>
      <vt:lpstr>Wingdings</vt:lpstr>
      <vt:lpstr>AAU PowerPoint</vt:lpstr>
      <vt:lpstr>PowerPoint-Präsentation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Problem statement and objectives</vt:lpstr>
      <vt:lpstr>System requirements</vt:lpstr>
      <vt:lpstr>Selection of topology</vt:lpstr>
      <vt:lpstr>Perturb &amp; Observe technique</vt:lpstr>
      <vt:lpstr>Perturb &amp; Observe technique</vt:lpstr>
      <vt:lpstr>Implementation</vt:lpstr>
      <vt:lpstr>Time Management Table</vt:lpstr>
      <vt:lpstr>DC-DC Converter for PV Module Integration</vt:lpstr>
      <vt:lpstr>Converter Design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Future work</vt:lpstr>
      <vt:lpstr>Converter design, change random picture</vt:lpstr>
      <vt:lpstr>Converter design, change random picture</vt:lpstr>
      <vt:lpstr>Converter design, change random picture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488</cp:revision>
  <cp:lastPrinted>2017-03-09T03:48:56Z</cp:lastPrinted>
  <dcterms:created xsi:type="dcterms:W3CDTF">2016-11-10T06:07:03Z</dcterms:created>
  <dcterms:modified xsi:type="dcterms:W3CDTF">2019-01-10T13:46:05Z</dcterms:modified>
</cp:coreProperties>
</file>